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5" r:id="rId2"/>
    <p:sldId id="325" r:id="rId3"/>
    <p:sldId id="306" r:id="rId4"/>
    <p:sldId id="308" r:id="rId5"/>
    <p:sldId id="310" r:id="rId6"/>
    <p:sldId id="326" r:id="rId7"/>
    <p:sldId id="311" r:id="rId8"/>
    <p:sldId id="327" r:id="rId9"/>
    <p:sldId id="313" r:id="rId10"/>
    <p:sldId id="328" r:id="rId11"/>
    <p:sldId id="329" r:id="rId12"/>
    <p:sldId id="314" r:id="rId13"/>
    <p:sldId id="332" r:id="rId14"/>
    <p:sldId id="330" r:id="rId15"/>
    <p:sldId id="33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5" autoAdjust="0"/>
    <p:restoredTop sz="86437" autoAdjust="0"/>
  </p:normalViewPr>
  <p:slideViewPr>
    <p:cSldViewPr>
      <p:cViewPr>
        <p:scale>
          <a:sx n="69" d="100"/>
          <a:sy n="69" d="100"/>
        </p:scale>
        <p:origin x="-284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89EC8-F123-4C6B-B2B3-BA30E5357134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60B4B-84AD-4691-8E31-E00943B77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6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98B8-D655-4F63-9801-C5B5238BCD22}" type="datetime1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7489-5D32-477F-AE31-78E27C3EC0C0}" type="datetime1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E98B-09FF-4C56-8A8F-B237E36B2BC4}" type="datetime1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292A-B830-49B6-97D7-3C0100353ACD}" type="datetime1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BEFC-F4FF-474B-951F-1CACE392FFFD}" type="datetime1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937A-EBB6-4A0D-AA72-79D931F5FE03}" type="datetime1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C78-8E6C-46EB-B666-CE1B036AEDD1}" type="datetime1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2A18-B54A-4D70-8DC0-9C8D7CE30CD8}" type="datetime1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1C19-E7B7-49D7-B79F-7A7F60C53BDB}" type="datetime1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6C2C-F693-4A93-9E0B-299B2B0F25B7}" type="datetime1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E68-A9D8-4478-AFF8-012C41FF8C5F}" type="datetime1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0AE33-AB76-48DD-AA11-26C8709BADF8}" type="datetime1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94966" y="2045166"/>
            <a:ext cx="714538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частковый инспектор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инспекции по делам несовершеннолетних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отдела внутренних дел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Эн-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ского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райисполкома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562" y="4082296"/>
            <a:ext cx="763483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Иванов 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Иван Иванович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80"/>
            <a:ext cx="91440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-2057735" y="980728"/>
            <a:ext cx="79978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#</a:t>
            </a:r>
            <a:r>
              <a:rPr lang="ru-RU" sz="40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подМАСКОЙ</a:t>
            </a:r>
            <a:endParaRPr lang="ru-RU" sz="4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1772816"/>
            <a:ext cx="8424936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Преступники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могут звонить в мессенджере </a:t>
            </a:r>
            <a:b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представляться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работниками «</a:t>
            </a:r>
            <a:r>
              <a:rPr lang="ru-RU" sz="2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Белпочты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</a:t>
            </a:r>
            <a:b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операторов сотовой связи, сотрудниками правоохранительных органов</a:t>
            </a:r>
            <a:endParaRPr lang="ru-RU" sz="26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 descr="C:\Users\аааа\Desktop\39380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01" y="2655969"/>
            <a:ext cx="989055" cy="98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ааа\Desktop\Telegram_Messeng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45" y="3755941"/>
            <a:ext cx="1103919" cy="110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ааа\Desktop\353644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02" y="5157192"/>
            <a:ext cx="947862" cy="9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низ 15"/>
          <p:cNvSpPr/>
          <p:nvPr/>
        </p:nvSpPr>
        <p:spPr>
          <a:xfrm>
            <a:off x="4716016" y="3068960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3501008"/>
            <a:ext cx="842493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Будут пытаться узнать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персональные данные </a:t>
            </a:r>
            <a:b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родителей,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начнут обманывать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что на маму </a:t>
            </a:r>
            <a:b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или папу оформлены банковские счета,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адресуют  угрозы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ваш и адрес вашей семьи, придумывая мнимые проблемы</a:t>
            </a:r>
            <a:endParaRPr lang="ru-RU" sz="26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3203848" y="5229200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5467" y="5661248"/>
            <a:ext cx="842493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Предложат «спасение»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 потребуют </a:t>
            </a:r>
            <a:b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«задекларировать»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семейные сбережения</a:t>
            </a:r>
            <a:endParaRPr lang="ru-RU" sz="26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80"/>
            <a:ext cx="91440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-2057735" y="980728"/>
            <a:ext cx="79978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#</a:t>
            </a:r>
            <a:r>
              <a:rPr lang="ru-RU" sz="40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поПРАВИЛАМ</a:t>
            </a:r>
            <a:endParaRPr lang="ru-RU" sz="4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9532" y="4077072"/>
            <a:ext cx="84249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«НИКОГДА не доверяй! </a:t>
            </a:r>
            <a:r>
              <a:rPr lang="ru-RU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ПРОВЕРЯЙ!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3153162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ОНЛАЙН-ДИАЛОГА</a:t>
            </a:r>
            <a:endParaRPr lang="ru-RU" sz="40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2073622"/>
            <a:ext cx="8424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ПРАВИЛО</a:t>
            </a:r>
          </a:p>
        </p:txBody>
      </p:sp>
      <p:pic>
        <p:nvPicPr>
          <p:cNvPr id="1027" name="Picture 3" descr="C:\Users\аааа\Desktop\1a9e95e1b60edd9204d3b421389b72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2016224" cy="155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7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553679" y="980728"/>
            <a:ext cx="79978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#</a:t>
            </a:r>
            <a:r>
              <a:rPr lang="ru-RU" sz="40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проБЕЗОПАСНОСТЬ</a:t>
            </a:r>
            <a:endParaRPr lang="ru-RU" sz="4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700808"/>
            <a:ext cx="842493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используйте надежный пароль и двухфакторную аутентификацию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2420888"/>
            <a:ext cx="842493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просматривайте контент согласно возрасту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2780928"/>
            <a:ext cx="8424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акройте свой аккаунт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3140968"/>
            <a:ext cx="842493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не следует свободно разрешать добавлять свой аккаунт в чаты или группы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3802395"/>
            <a:ext cx="842493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не нужно открывать сообщения или принимать запросы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 незнакомых пользователей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6" name="Picture 3" descr="C:\Users\аааа\Desktop\kisspng-social-media-marketing-vector-graphics-digital-med-5bf29779140ec0.36525228154262514508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22475"/>
            <a:ext cx="2387996" cy="17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07504" y="4522475"/>
            <a:ext cx="8424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запрещается размещать личные данные,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определенные фото и видео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7504" y="5301208"/>
            <a:ext cx="842493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нельзя пересылать непристойный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медиаконтент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7504" y="5705380"/>
            <a:ext cx="8424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поступают сообщения со странными просьбами – немедленно сообщите родителям!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908720" y="980728"/>
            <a:ext cx="79978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#</a:t>
            </a:r>
            <a:r>
              <a:rPr lang="ru-RU" sz="40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неПУБЛИЧНО</a:t>
            </a:r>
            <a:endParaRPr lang="ru-RU" sz="4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08520" y="1879084"/>
            <a:ext cx="8424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ЗАЩИТИТЕ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свой аккаунт: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НАСТРОЙТЕ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двухфакторную аутентификацию!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2700808" y="3068960"/>
            <a:ext cx="79978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Telegram</a:t>
            </a:r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32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988840" y="4356393"/>
            <a:ext cx="79978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Viber</a:t>
            </a:r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32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556792" y="5364505"/>
            <a:ext cx="79978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WhatsApp</a:t>
            </a:r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32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аааа\Desktop\cc43d844c0a479e03c7e0dfd56061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89040"/>
            <a:ext cx="212255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2627784" y="5594463"/>
            <a:ext cx="68407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799692" y="4554836"/>
            <a:ext cx="68407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339752" y="3284984"/>
            <a:ext cx="68407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3" descr="C:\Users\аааа\Desktop\Telegram_Messeng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0912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аааа\Desktop\39380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83" y="4869160"/>
            <a:ext cx="324777" cy="32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аааа\Desktop\35364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83" y="5229200"/>
            <a:ext cx="324777" cy="32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3059832" y="2998113"/>
            <a:ext cx="842493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Настройки – Конфиденциальность – </a:t>
            </a:r>
            <a:endParaRPr lang="ru-RU" sz="2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59832" y="3235623"/>
            <a:ext cx="8424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Двухэтапная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аутентификация </a:t>
            </a:r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(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или облачный пароль для </a:t>
            </a:r>
            <a:r>
              <a:rPr lang="en-US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IPhone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)</a:t>
            </a:r>
            <a:endParaRPr lang="ru-RU" sz="2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55776" y="4366265"/>
            <a:ext cx="842493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Настройки – Конфиденциальность – </a:t>
            </a:r>
            <a:endParaRPr lang="ru-RU" sz="2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55776" y="4654297"/>
            <a:ext cx="842493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Двухэтапная проверка</a:t>
            </a:r>
            <a:endParaRPr lang="ru-RU" sz="2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47864" y="5373216"/>
            <a:ext cx="842493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Настройки – Аккаунт – </a:t>
            </a:r>
            <a:endParaRPr lang="ru-RU" sz="2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47864" y="5661248"/>
            <a:ext cx="842493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Двухшаговая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проверка</a:t>
            </a:r>
            <a:endParaRPr lang="ru-RU" sz="2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092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196752" y="980728"/>
            <a:ext cx="79978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#</a:t>
            </a:r>
            <a:r>
              <a:rPr lang="ru-RU" sz="40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чтоДЕЛАТЬ</a:t>
            </a:r>
            <a:endParaRPr lang="ru-RU" sz="4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59632" y="3501008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сделайте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скриншоты переписки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916832"/>
            <a:ext cx="842493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вы поняли, что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пострадали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 действий злоумышленников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380312" y="2852936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4202504"/>
            <a:ext cx="8424936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не удаляйте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телефонные номера преступников</a:t>
            </a: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9632" y="4892387"/>
            <a:ext cx="8424936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ообщите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родителям и в милицию: </a:t>
            </a: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9532" y="5416768"/>
            <a:ext cx="842493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телефону 102 или в чат-бот МВД «Мы всегда рядом»</a:t>
            </a:r>
          </a:p>
          <a:p>
            <a:endParaRPr lang="ru-RU" sz="2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59632" y="5972507"/>
            <a:ext cx="8424936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аблокируйте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банковскую карту или счет</a:t>
            </a: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аааа\Desktop\mathematical-symbols-numbers-illustration_1308-1794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7" y="3465144"/>
            <a:ext cx="603203" cy="63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ааа\Desktop\mathematical-symbols-numbers-illustration_1308-179469 — копия —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7" y="4202504"/>
            <a:ext cx="603204" cy="5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ааа\Desktop\mathematical-symbols-numbers-illustration_1308-179469 — коп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9" y="4867509"/>
            <a:ext cx="585501" cy="57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ааа\Desktop\mathematical-symbols-numbers-illustration_1308-179469 — копия — копия — коп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5" y="5949280"/>
            <a:ext cx="56777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94966" y="2045166"/>
            <a:ext cx="714538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частковый инспектор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инспекции по делам несовершеннолетних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отдела внутренних дел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Эн-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ского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райисполкома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562" y="4082296"/>
            <a:ext cx="763483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Иванов 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Иван Иванович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55006" y="2435404"/>
            <a:ext cx="71453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ИНТЕРНЕТ  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060848" y="1052736"/>
            <a:ext cx="7997887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#</a:t>
            </a:r>
            <a:r>
              <a:rPr lang="ru-RU" sz="45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ФАКТ</a:t>
            </a:r>
            <a:endParaRPr lang="ru-RU" sz="45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9" name="Picture 3" descr="C:\Users\аааа\Desktop\kisspng-check-mark-computer-icons-scalable-vector-graphics-tick-5aac0437cba449.69443111152122271183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7"/>
            <a:ext cx="590072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987824" y="3884855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информация</a:t>
            </a:r>
          </a:p>
          <a:p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87824" y="4460919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коммуникация</a:t>
            </a:r>
          </a:p>
          <a:p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аааа\Desktop\5ef6e91b1d1d30d0f022a5699a15e7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60358"/>
            <a:ext cx="2022446" cy="156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mvd\Downloads\304d921f625afb6ded5fd322f9a03ae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06944"/>
            <a:ext cx="1688598" cy="120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vd\Downloads\ce027c99138d5281987a89d6c8e509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2" y="4581128"/>
            <a:ext cx="273224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аааа\Desktop\kisspng-check-mark-computer-icons-scalable-vector-graphics-tick-5aac0437cba449.69443111152122271183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21"/>
            <a:ext cx="590072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87824" y="5036983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источник скрытой опасности</a:t>
            </a:r>
          </a:p>
          <a:p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" name="Picture 2" descr="C:\Users\аааа\Desktop\4aaf1032b9c0830f38eebde63824b6b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36" y="5157192"/>
            <a:ext cx="603388" cy="55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1520" y="2056780"/>
            <a:ext cx="714538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«Как в ИНТЕРНЕТЕ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попасться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преступные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сЕти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849823" y="1268760"/>
            <a:ext cx="79978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#</a:t>
            </a:r>
            <a:r>
              <a:rPr lang="ru-RU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</a:t>
            </a:r>
            <a:endParaRPr lang="ru-RU" sz="4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2" descr="C:\Users\аааа\Desktop\Thinking_Face_Em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90898"/>
            <a:ext cx="1227208" cy="12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vd\Downloads\be27f6542f8fdfe2604659705c1dc2e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051" y="4542408"/>
            <a:ext cx="3672408" cy="234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яяя\Desktop\доклад\kisspng-computer-icons-icon-design-youtube-material-design-5ae3a56fd79ba7.13775736152486846388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5" y="4437112"/>
            <a:ext cx="635643" cy="63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яяя\Downloads\kisspng-russia-social-media-marketing-vkontakte-social-net-vk-logo-png-5ab0b9c1b5a0b1.893566341521531329744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83" y="4707884"/>
            <a:ext cx="609429" cy="60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яяя\Desktop\доклад\Без назван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579" y="4548589"/>
            <a:ext cx="654394" cy="5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яяя\Desktop\доклад\8f5914f5394653c7990333b96e4734e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16" y="5498840"/>
            <a:ext cx="533520" cy="5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аааа\Desktop\imag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2" y="5290456"/>
            <a:ext cx="524557" cy="52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аааа\Desktop\Odnoklasnik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78" y="5594753"/>
            <a:ext cx="567767" cy="56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ааа\Desktop\483a3379c34aa498dead640bd022fbf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926">
            <a:off x="5036608" y="4726199"/>
            <a:ext cx="1352950" cy="8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5536" y="2279774"/>
            <a:ext cx="714538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Злоумышленники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могут найти вас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196752" y="1268760"/>
            <a:ext cx="79978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#</a:t>
            </a:r>
            <a:r>
              <a:rPr lang="ru-RU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ОПАСНОСТЬ</a:t>
            </a:r>
            <a:endParaRPr lang="ru-RU" sz="4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2" descr="C:\Users\аааа\Desktop\kisspng-exclamation-mark-interjection-language-exclamation-mark-5abe5063150f77.87473843152242185908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61" y="2618320"/>
            <a:ext cx="4271120" cy="42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углом 13"/>
          <p:cNvSpPr/>
          <p:nvPr/>
        </p:nvSpPr>
        <p:spPr>
          <a:xfrm rot="5400000">
            <a:off x="3731619" y="2956956"/>
            <a:ext cx="664353" cy="85579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3832592"/>
            <a:ext cx="842493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сайтах знакомств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4264640"/>
            <a:ext cx="842493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социальных сетях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4728046"/>
            <a:ext cx="84249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мессенджерах</a:t>
            </a:r>
          </a:p>
          <a:p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5232102"/>
            <a:ext cx="84249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онлайн-играх</a:t>
            </a:r>
          </a:p>
          <a:p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Picture 2" descr="C:\Users\mvd\Desktop\jIyxQuLHyJBcRX-TNLAYf4dJ611n6t2ld3j5fx8QjG5MiFHyZNpwUCglCVZ-SZAGC88vr2J7Bvtt7Y-2HThES53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" y="5301208"/>
            <a:ext cx="2948986" cy="156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ааа\Desktop\5866a8239ce5ba33ffbad195acf27e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0170"/>
            <a:ext cx="1082273" cy="12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ааа\Desktop\9635e0f8a8c0f0d6be9a2c5d40499ff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18" y="2597576"/>
            <a:ext cx="1882234" cy="114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545567" y="1412776"/>
            <a:ext cx="79978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#</a:t>
            </a:r>
            <a:r>
              <a:rPr lang="ru-RU" sz="40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приемы_злоумышленников</a:t>
            </a:r>
            <a:endParaRPr lang="ru-RU" sz="4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2473732"/>
            <a:ext cx="84249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выдают себя за сверстников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2968496"/>
            <a:ext cx="892899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применяют приемы психологического воздействия</a:t>
            </a:r>
          </a:p>
          <a:p>
            <a:endParaRPr lang="ru-RU" sz="2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95936" y="4417948"/>
            <a:ext cx="84249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манипулируют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429000"/>
            <a:ext cx="864096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используют информацию о вас и ваших близких, размещенную вами в общем доступе  (фото и данные)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4922004"/>
            <a:ext cx="84249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угрожают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5445224"/>
            <a:ext cx="84249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шантажируют</a:t>
            </a:r>
          </a:p>
        </p:txBody>
      </p:sp>
      <p:pic>
        <p:nvPicPr>
          <p:cNvPr id="2050" name="Picture 2" descr="C:\Users\mvd\Downloads\1c4d0b1e3ffc34e3303fee10ddb5957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23" y="4417948"/>
            <a:ext cx="2421713" cy="23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761591" y="1268760"/>
            <a:ext cx="79978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#</a:t>
            </a:r>
            <a:r>
              <a:rPr lang="ru-RU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предупрежден-вооружен</a:t>
            </a:r>
            <a:endParaRPr lang="ru-RU" sz="4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3183940"/>
            <a:ext cx="89289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«бесплатные» подарки и розыгрыши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3904020"/>
            <a:ext cx="89289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фейковые</a:t>
            </a:r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 запросы от друзей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200164"/>
            <a:ext cx="842493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сексторшен</a:t>
            </a:r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552092"/>
            <a:ext cx="864096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груминг</a:t>
            </a:r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2284130"/>
            <a:ext cx="842493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ОПАСНОСТИ В СЕТИ </a:t>
            </a:r>
            <a:endParaRPr lang="ru-RU" sz="45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580112" y="2564904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mvd\Downloads\4951737f300b75fd7d69a441fd793a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81127"/>
            <a:ext cx="2178942" cy="2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ааа\Desktop\f4dabe76acf78684bb5fc155c8cbb9c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76" y="4614338"/>
            <a:ext cx="1904903" cy="20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ааа\Desktop\17e0f6a2c9ef5fb3b06fc7356f6887d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95" y="5419875"/>
            <a:ext cx="961453" cy="96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2" y="-61046"/>
            <a:ext cx="9176844" cy="584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404664" y="1052736"/>
            <a:ext cx="79978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#</a:t>
            </a:r>
            <a:r>
              <a:rPr lang="ru-RU" sz="40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будьте_бдительны</a:t>
            </a:r>
            <a:endParaRPr lang="ru-RU" sz="4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2392432"/>
            <a:ext cx="842493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Способы, с помощью которых злоумышленники </a:t>
            </a:r>
            <a:b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могут заполучить доступ </a:t>
            </a:r>
            <a:endParaRPr lang="ru-RU" sz="26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" name="Picture 2" descr="C:\Users\аааа\Desktop\kisspng-exclamation-mark-interjection-language-exclamation-mark-5abe5063150f77.87473843152242185908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01007"/>
            <a:ext cx="2286621" cy="228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83568" y="3501008"/>
            <a:ext cx="842493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в чате онлайн-игры «</a:t>
            </a:r>
            <a:r>
              <a:rPr lang="en-US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Minecraft</a:t>
            </a:r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 </a:t>
            </a:r>
            <a:b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предлагают установить </a:t>
            </a:r>
            <a:b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ее бесплатную версию, бонусы к ней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2636912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 ID</a:t>
            </a:r>
            <a:endParaRPr lang="ru-RU" sz="40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аааа\Desktop\b9b90d799c4cb4d6c8cdd9afa84c594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2" y="2509421"/>
            <a:ext cx="1924126" cy="180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ааа\Desktop\free-png.ru-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670">
            <a:off x="45443" y="4420158"/>
            <a:ext cx="2039691" cy="5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35968" y="4799474"/>
            <a:ext cx="842493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предлагают установить </a:t>
            </a:r>
            <a:b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улучшенную версию «</a:t>
            </a:r>
            <a:r>
              <a:rPr lang="ru-RU" sz="2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ТикТок</a:t>
            </a:r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5735578"/>
            <a:ext cx="842493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предлагают в «</a:t>
            </a:r>
            <a:r>
              <a:rPr lang="ru-RU" sz="2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ТикТок</a:t>
            </a:r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 установить приложение, </a:t>
            </a:r>
            <a:b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которое позволяет отслеживать переписку в «</a:t>
            </a:r>
            <a:r>
              <a:rPr lang="ru-RU" sz="2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Телеграме</a:t>
            </a:r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  </a:t>
            </a:r>
          </a:p>
        </p:txBody>
      </p:sp>
      <p:pic>
        <p:nvPicPr>
          <p:cNvPr id="5124" name="Picture 4" descr="C:\Users\аааа\Desktop\81701afc42286bfb457c96805df42d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386">
            <a:off x="281718" y="5083826"/>
            <a:ext cx="1800200" cy="5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ааа\Desktop\Telegram_Messeng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0" y="5805264"/>
            <a:ext cx="793652" cy="79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1046"/>
            <a:ext cx="9160422" cy="584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764704" y="1124744"/>
            <a:ext cx="79978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#</a:t>
            </a:r>
            <a:r>
              <a:rPr lang="ru-RU" sz="40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неБЕЗОПАСНО</a:t>
            </a:r>
            <a:endParaRPr lang="ru-RU" sz="4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2132856"/>
            <a:ext cx="842493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Способ, с помощью которого злоумышленники </a:t>
            </a:r>
            <a:b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могут завладеть вашими</a:t>
            </a:r>
            <a:endParaRPr lang="ru-RU" sz="26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2420888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ДЕНЬГАМИ</a:t>
            </a:r>
            <a:endParaRPr lang="ru-RU" sz="40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аааа\Desktop\free-png.ru-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670">
            <a:off x="14544" y="3471859"/>
            <a:ext cx="2039691" cy="5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259632" y="3334633"/>
            <a:ext cx="842493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ходе онлайн-игр размещается информация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возможности приобретения улучшений,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позволяющих развить игровых персонажей  </a:t>
            </a:r>
          </a:p>
        </p:txBody>
      </p:sp>
      <p:pic>
        <p:nvPicPr>
          <p:cNvPr id="6146" name="Picture 2" descr="C:\Users\аааа\Desktop\RobloxBlackwith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8634">
            <a:off x="105574" y="4267799"/>
            <a:ext cx="2238538" cy="4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ааа\Desktop\4e67a8a230b229e8f7e30ea07ec4cf9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1874476" cy="206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187624" y="4581128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осле перевода оговоренной мошенниками суммы денежных средств переписка удаляется,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ваш контакт блокируется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55776" y="5877272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ОСТАНЕТЕСЬ НИ С ЧЕМ!</a:t>
            </a:r>
            <a:endParaRPr lang="ru-RU" sz="40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2" name="Picture 5" descr="F:\Рисунок2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80"/>
            <a:ext cx="91440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-2705807" y="1124744"/>
            <a:ext cx="79978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#</a:t>
            </a:r>
            <a:r>
              <a:rPr lang="ru-RU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СТРЁМ</a:t>
            </a:r>
            <a:endParaRPr lang="ru-RU" sz="4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2032392"/>
            <a:ext cx="842493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Способ, с помощью которого злоумышленники </a:t>
            </a:r>
            <a:b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могут завладеть вашими</a:t>
            </a:r>
            <a:endParaRPr lang="ru-RU" sz="26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51920" y="2289066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ДЕНЬГАМИ</a:t>
            </a:r>
            <a:endParaRPr lang="ru-RU" sz="40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3528" y="2924944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лоумышленник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знакомится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вами в мессенджере, социальных сетях или чатах онлайн-игр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3789040"/>
            <a:ext cx="84249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выясняет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возраст и выдает себя за сверстника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4326195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редлагает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обмен на бонусы к играм отправить ему личные фото или видео интимного характера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51520" y="5157192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осле их получения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требует деньги и начинает угрожать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размещением «контента» в общем доступе в сети Интернет, направлением родителям,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знакомым или одноклассникам </a:t>
            </a:r>
          </a:p>
        </p:txBody>
      </p:sp>
      <p:pic>
        <p:nvPicPr>
          <p:cNvPr id="7170" name="Picture 2" descr="C:\Users\аааа\Desktop\dcb24c651586afecca99a6b50dfb2b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53" y="738602"/>
            <a:ext cx="2196244" cy="133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mvd\Downloads\7b062e2d06a5e32c6eac2c6acf51375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05" y="732325"/>
            <a:ext cx="1283950" cy="12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390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яяя</dc:creator>
  <cp:lastModifiedBy>аааа</cp:lastModifiedBy>
  <cp:revision>811</cp:revision>
  <dcterms:created xsi:type="dcterms:W3CDTF">2023-11-28T06:07:38Z</dcterms:created>
  <dcterms:modified xsi:type="dcterms:W3CDTF">2026-01-28T16:00:33Z</dcterms:modified>
</cp:coreProperties>
</file>